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tableStyles" Target="tableStyle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6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59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59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0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2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28367" y="0"/>
            <a:ext cx="3887266" cy="6858000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75548" y="0"/>
            <a:ext cx="3792904" cy="685800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65489" y="0"/>
            <a:ext cx="3813021" cy="6858000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53246" y="0"/>
            <a:ext cx="3837507" cy="6858000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20904" y="0"/>
            <a:ext cx="3902192" cy="6858000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957243" y="0"/>
            <a:ext cx="5229514" cy="6858000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727819" y="0"/>
            <a:ext cx="3688361" cy="6858000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33163" y="0"/>
            <a:ext cx="3877673" cy="6857999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414710" y="0"/>
            <a:ext cx="4314580" cy="6858000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86704" y="0"/>
            <a:ext cx="5570591" cy="68580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58067" y="0"/>
            <a:ext cx="4827866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91304" y="0"/>
            <a:ext cx="4761392" cy="6857999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20371" y="0"/>
            <a:ext cx="3903258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38132" y="0"/>
            <a:ext cx="3867735" cy="6858000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64724" y="0"/>
            <a:ext cx="3814552" cy="68580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13463" y="0"/>
            <a:ext cx="3917074" cy="68580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585829" y="0"/>
            <a:ext cx="3972342" cy="685800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32240" y="0"/>
            <a:ext cx="3879519" cy="6857999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CPH1701</dc:creator>
  <dcterms:created xsi:type="dcterms:W3CDTF">2015-05-11T22:30:45Z</dcterms:created>
  <dcterms:modified xsi:type="dcterms:W3CDTF">2020-09-21T08:55:29Z</dcterms:modified>
</cp:coreProperties>
</file>